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6" r:id="rId3"/>
    <p:sldId id="310" r:id="rId4"/>
    <p:sldId id="311" r:id="rId5"/>
    <p:sldId id="312" r:id="rId6"/>
    <p:sldId id="315" r:id="rId7"/>
    <p:sldId id="316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2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C88554-8C3B-3941-A29C-32A9703AF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4163C1B-DD11-142B-9776-E13FF517E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CF6778F-775C-DE6D-F5CB-4298F2D9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6BA4-2FE8-42C2-8D31-55306B17F9CD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BB0DD8-1D4B-7BD2-84DC-18A673EAA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785CA10-F067-71D6-1E92-947DA067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6815-9B50-4FAE-9FE8-A6D81992B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956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6AA07F-39D9-02C0-0367-9823FD01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C5DEA57-B3CA-67B8-B8A9-3451228BB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F75310-8345-B88F-BBA1-89B00FC2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6BA4-2FE8-42C2-8D31-55306B17F9CD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F5332D-3C45-7FF3-A2E9-BF1816489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4FDFBA-F2F6-C976-0EDE-FC1FDC35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6815-9B50-4FAE-9FE8-A6D81992B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575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0D24C13-2B01-0E59-9E76-7E871149E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0E46FAF-461C-5F22-BE40-E1BFBBBA6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4E9ACB-A671-7C82-3BEB-8ABBF0A3D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6BA4-2FE8-42C2-8D31-55306B17F9CD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1AB6B8-66B8-BAF7-C3FD-C7216A89E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A4F915-68BB-A2B0-67AE-D1641653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6815-9B50-4FAE-9FE8-A6D81992B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935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39B977-CB6E-B94A-00C2-F65F4DAB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53FC62-8B69-891A-6E04-AFABB2629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7C4E8D-0515-EA90-D097-79B846556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6BA4-2FE8-42C2-8D31-55306B17F9CD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AC9B35-270D-5A70-6435-6D3013B7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93328E-CC1F-C58B-D313-BB671E844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6815-9B50-4FAE-9FE8-A6D81992B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455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8F5298-AD10-5C08-8EF1-F0B1CE206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239E405-5931-A7ED-786F-B1E3FF610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E7B3678-1F46-DED9-6A77-C27462D43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6BA4-2FE8-42C2-8D31-55306B17F9CD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8047FEC-44CF-0BFD-6D73-24F21600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655994-B913-ABB3-308E-F5004EA5C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6815-9B50-4FAE-9FE8-A6D81992B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78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B8DA3D-923F-743B-3CCA-4027E9E92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CEBDD6-B14C-83F8-D000-8C61A859D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D156107-AE94-5BCC-1DDC-128026681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31D62D-0A8F-5C30-63D4-77AAB1AB4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6BA4-2FE8-42C2-8D31-55306B17F9CD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A497535-476E-B8C4-D773-78831C0F2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8622382-8154-3C64-8271-8A3B60FB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6815-9B50-4FAE-9FE8-A6D81992B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32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D1082B-BA50-C348-4256-306826F9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68E32B3-D294-37A1-F1E8-DE1F8D941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C89C933-2850-0D48-4954-17F0F9DB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3145D58-8C51-F78E-4AAF-75B9CFB45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5F9B2003-CEC1-986E-034E-86DE11370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7AA4601-75C0-F1DC-0995-21837B324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6BA4-2FE8-42C2-8D31-55306B17F9CD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C7FD8A9-3FAA-D5AE-0686-73B2A69C1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DFD3F4E-AA24-339F-E573-86B40A7F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6815-9B50-4FAE-9FE8-A6D81992B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085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7637A1-F568-2711-DADE-00DAE705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5825D09-6411-58F6-13F7-0005CFBA8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6BA4-2FE8-42C2-8D31-55306B17F9CD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45B46C7-FED1-8506-40CB-7D4B8D7A2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3F8F958-E5BE-A590-A236-8784E85D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6815-9B50-4FAE-9FE8-A6D81992B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3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ED51455-D883-F366-3BF4-AC0A8E5F3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6BA4-2FE8-42C2-8D31-55306B17F9CD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02D1659-9850-2D9F-C221-8EBA63D01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ED89C5C-705B-9EEC-89FD-1DDBDFA22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6815-9B50-4FAE-9FE8-A6D81992B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19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333C0F-4C70-94AE-1AB7-E709FE0B5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598080-70F5-8DA1-E864-5B77C904B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53FA292-8A25-801B-E735-FC3ED1B2B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BBBEDD3-65CB-4AD3-43BA-473F8964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6BA4-2FE8-42C2-8D31-55306B17F9CD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75CA60C-9BEC-F251-5940-CC0389048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CAFB605-2F54-3F5A-CF6F-6CFAC8BF0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6815-9B50-4FAE-9FE8-A6D81992B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654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97CEEE-1B09-2DF2-0EDD-D31FB92A6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06880248-206E-1592-9D86-2935EC3557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60F9EED-9CE2-4EF8-A4B2-B209A8D85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0BDCE07-83F3-3B4E-0720-642E946B0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96BA4-2FE8-42C2-8D31-55306B17F9CD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E453BE8-79B4-4A79-9F32-EA135887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9B8E9F3-36BD-7922-C947-3F28033B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6815-9B50-4FAE-9FE8-A6D81992B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452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D4CBA01-6CF1-64C7-9A15-1CEBBAFA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F514DBC-8C7A-06AF-414C-349CD91E9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77AF0A-5ED5-E85C-8CF6-114370455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96BA4-2FE8-42C2-8D31-55306B17F9CD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203A43-44E9-834C-E15B-84E33B539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05214A-178F-65FF-DD59-F8896B9E7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F6815-9B50-4FAE-9FE8-A6D81992B71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99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fif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CFE77D-DA40-F6EF-8E7C-D25BC03EE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69927"/>
            <a:ext cx="12192000" cy="3094051"/>
          </a:xfrm>
        </p:spPr>
        <p:txBody>
          <a:bodyPr>
            <a:noAutofit/>
          </a:bodyPr>
          <a:lstStyle/>
          <a:p>
            <a:r>
              <a:rPr lang="en-US" altLang="ja-JP" sz="7200" b="1" dirty="0"/>
              <a:t>Tours</a:t>
            </a:r>
            <a:r>
              <a:rPr lang="ja-JP" altLang="en-US" sz="7200" b="1" dirty="0"/>
              <a:t> ツアー</a:t>
            </a:r>
            <a:br>
              <a:rPr lang="en-US" altLang="ja-JP" sz="7200" b="1" dirty="0"/>
            </a:br>
            <a:br>
              <a:rPr lang="en-US" altLang="ja-JP" sz="7200" b="1" dirty="0"/>
            </a:br>
            <a:r>
              <a:rPr lang="en-US" altLang="ja-JP" sz="7200" b="1" dirty="0"/>
              <a:t>【Kyoto</a:t>
            </a:r>
            <a:r>
              <a:rPr lang="ja-JP" altLang="en-US" sz="7200" b="1" dirty="0"/>
              <a:t>・</a:t>
            </a:r>
            <a:r>
              <a:rPr kumimoji="1" lang="ja-JP" altLang="en-US" sz="7200" b="1" dirty="0"/>
              <a:t>京都</a:t>
            </a:r>
            <a:r>
              <a:rPr kumimoji="1" lang="en-US" altLang="ja-JP" sz="7200" b="1" dirty="0"/>
              <a:t>】</a:t>
            </a:r>
            <a:endParaRPr kumimoji="1" lang="ja-JP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51976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05" y="-527685"/>
            <a:ext cx="10283190" cy="2238058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W001 Kyoto: Buddhism, Art &amp; Gardens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本願寺、三十三間堂、智積院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B6DFB1-13C6-58BB-53B5-1AA8B8A15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85" y="1058756"/>
            <a:ext cx="3823492" cy="254899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6B97081-9487-2052-1361-94BAFB4A2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058755"/>
            <a:ext cx="3823492" cy="254899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91BB9CE-725D-084E-79D1-1CF8B8C9A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4043255"/>
            <a:ext cx="3823492" cy="254899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633AF26-05AC-FD8E-3FE3-059691611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84" y="4043255"/>
            <a:ext cx="3823492" cy="254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8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05" y="30141"/>
            <a:ext cx="10283190" cy="1272907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W002 Kyoto: Higashiyama Tradition, Art &amp; Religion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京都東山　清水寺から祇園までを歩く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1D9DFFB-703D-0469-3030-CD5C6A06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87" y="1303048"/>
            <a:ext cx="3731045" cy="248682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16DA818-84C3-3C44-CD5E-BEDFE41A8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65984"/>
            <a:ext cx="3635836" cy="242389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FF50FB8-D0F0-27A7-3E73-04E335AAB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87" y="4144944"/>
            <a:ext cx="3731045" cy="248736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2634339-F753-C7E4-1EEC-C9CC0843F7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147454"/>
            <a:ext cx="3635836" cy="24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94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05" y="-196215"/>
            <a:ext cx="10283190" cy="173291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W003 Kyoto: Geisha Districts Night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祇園・宮川町花街ツアー（ナイト）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FF5E6E4-3545-CC01-8039-F7C450797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591" y="1293540"/>
            <a:ext cx="3815080" cy="2586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978F255-83DD-83AD-0682-4239288D8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r="9055"/>
          <a:stretch/>
        </p:blipFill>
        <p:spPr>
          <a:xfrm>
            <a:off x="6675121" y="1293540"/>
            <a:ext cx="3815080" cy="258638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4D5608F-72C4-F19B-E1B5-63C73B5E3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421" y="4155228"/>
            <a:ext cx="3815080" cy="254338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B6EDF97-A94F-3AF6-2809-256B70F67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1" y="4155228"/>
            <a:ext cx="3815080" cy="25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7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05" y="-781687"/>
            <a:ext cx="10283190" cy="2822259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W004 Kyoto: Fushimi Inari Shrine &amp; Major Temples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東寺・伏見稲荷・東福寺ツアー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15428F-51C6-2752-4E71-FF43E1AE6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755" y="3974149"/>
            <a:ext cx="3769996" cy="25133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2BFF8C8-08F5-66D2-26AC-13EDD05F4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562" y="1144268"/>
            <a:ext cx="3772189" cy="251333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C71EF8D-D48F-73AA-E02A-47F9442F8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1144268"/>
            <a:ext cx="3769996" cy="251333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11F3615-FD37-D587-1BD5-F4D783BE40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 r="4312"/>
          <a:stretch/>
        </p:blipFill>
        <p:spPr>
          <a:xfrm>
            <a:off x="1955800" y="3985579"/>
            <a:ext cx="3769996" cy="252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25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05" y="-273376"/>
            <a:ext cx="10283190" cy="189897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W005 Kyoto: 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Arashiyama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嵐山ツアー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B90749B-8F76-E4B0-3736-3109B20F1D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6"/>
          <a:stretch/>
        </p:blipFill>
        <p:spPr>
          <a:xfrm>
            <a:off x="6680198" y="1267013"/>
            <a:ext cx="3712740" cy="25004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6C79FA0-2964-1B4B-5C91-021523ABE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03" y="4036082"/>
            <a:ext cx="3712740" cy="250040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03F4FDA-E897-0197-4B69-46CE0F0F9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02" y="1267723"/>
            <a:ext cx="3712739" cy="249969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9C1541E-1A1F-90AA-AFC9-F3E988668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99" y="4036082"/>
            <a:ext cx="3712739" cy="250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3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5" y="-682064"/>
            <a:ext cx="11656695" cy="260075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W006 Kyoto: Golden Pavilion, 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Nijo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Castle &amp; 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Ryoanji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Temple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二条城・金閣寺・龍安寺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F0B5EEB-0BFA-8D0F-5103-44DE9F9DB1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5"/>
          <a:stretch/>
        </p:blipFill>
        <p:spPr>
          <a:xfrm>
            <a:off x="6765917" y="1235026"/>
            <a:ext cx="3901132" cy="25096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FE82B1B-61C3-76EE-D320-8BD8ACA281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7"/>
          <a:stretch/>
        </p:blipFill>
        <p:spPr>
          <a:xfrm>
            <a:off x="6765917" y="4052451"/>
            <a:ext cx="3901132" cy="25096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77C9D17-656D-7C9B-B2D8-CBA6809CC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15" y="4052451"/>
            <a:ext cx="3901132" cy="260075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F8BFCE9-541F-3554-B063-0A949EB7F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16" y="1235025"/>
            <a:ext cx="3901131" cy="25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43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104</Words>
  <Application>Microsoft Office PowerPoint</Application>
  <PresentationFormat>ワイド画面</PresentationFormat>
  <Paragraphs>7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1" baseType="lpstr">
      <vt:lpstr>游ゴシック</vt:lpstr>
      <vt:lpstr>游ゴシック Light</vt:lpstr>
      <vt:lpstr>Arial</vt:lpstr>
      <vt:lpstr>Office テーマ</vt:lpstr>
      <vt:lpstr>Tours ツアー  【Kyoto・京都】</vt:lpstr>
      <vt:lpstr>W001 Kyoto: Buddhism, Art &amp; Gardens Tour 本願寺、三十三間堂、智積院</vt:lpstr>
      <vt:lpstr>W002 Kyoto: Higashiyama Tradition, Art &amp; Religion Tour 京都東山　清水寺から祇園までを歩く</vt:lpstr>
      <vt:lpstr>W003 Kyoto: Geisha Districts Night Tour 祇園・宮川町花街ツアー（ナイト）</vt:lpstr>
      <vt:lpstr>W004 Kyoto: Fushimi Inari Shrine &amp; Major Temples Tour 東寺・伏見稲荷・東福寺ツアー</vt:lpstr>
      <vt:lpstr>W005 Kyoto: Arashiyama Tour 嵐山ツアー</vt:lpstr>
      <vt:lpstr>W006 Kyoto: Golden Pavilion, Nijo Castle &amp; Ryoanji Temple Tour 二条城・金閣寺・龍安寺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京都</dc:title>
  <dc:creator>KENICHI</dc:creator>
  <cp:lastModifiedBy>mso.tjt30@ijcee.com</cp:lastModifiedBy>
  <cp:revision>4</cp:revision>
  <dcterms:created xsi:type="dcterms:W3CDTF">2022-09-30T07:39:58Z</dcterms:created>
  <dcterms:modified xsi:type="dcterms:W3CDTF">2022-10-04T01:16:53Z</dcterms:modified>
</cp:coreProperties>
</file>