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2" r:id="rId4"/>
    <p:sldId id="267" r:id="rId5"/>
    <p:sldId id="268" r:id="rId6"/>
    <p:sldId id="269" r:id="rId7"/>
    <p:sldId id="272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114051-E131-1272-A95A-F592147A2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5373457-7403-86B9-53C3-D092AC51E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4D4472-DF39-3BA4-E728-A826FCF5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B6B6B9-5EC3-38A7-33A4-E75FFA77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C6DD30-6B16-A95A-67EE-C23F326E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10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015D6B-8855-E17F-3668-0E1528680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C6A5F49-7B0B-9256-674D-E725D70BD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914896-6EC2-44B8-4F9D-1BAFE737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823DFD-6BB9-E94E-ADD9-662E5DB2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F7DA48-65D2-DD4D-405C-921B2895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0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E0EF79A-B6FC-FBB4-81E1-35FC7DCC7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881C84B-99CA-9161-971A-42A677C03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5116C6-69C0-9095-A196-C27F31A1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7F6F7D-32DE-9BFE-1798-CE4B0F60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DD5C9-C913-431E-AC8F-9FEEF8AA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41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B7DBB-052C-F90B-93DF-0E73A807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3F80B8-7F6D-3BB5-0EAC-147388B5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A8CDAA-6132-9CAE-6E22-D8A17C4B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C7D751-3BA3-4988-A49D-26DD3D5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FA979F-55C0-8097-1F76-441AA19D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81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E36804-3D9B-6452-1733-AC9B5F60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7DA39E-A95F-DB97-646D-C407EA4E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3643E8-A4FE-6D03-A454-7B6B94A0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329AA1-B811-BFCC-1DDA-CE0F084A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3F87D8-DE33-CF44-5F2C-23776608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16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AAB96-BAE2-AD05-017C-87DF2418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B9828E-14C8-9E1B-D8D9-F376ADBD1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5849308-1D3D-487C-183E-A76E67DD7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4FB04E-E0B5-466E-AE62-68855FEF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24126C-D29C-D8EF-0C3D-73094D2F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DEF29F-AC0C-A54E-45AA-3D8C5BDF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506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56392F-2E85-FED1-2051-2C990EDC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A8E44F-6A35-1AA1-5B05-E3C484E18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9DB63B-F9AA-0130-3723-4915EF90F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757670E-E162-785F-1570-249293B45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74091-727A-2FFE-6D5D-0E5729202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B90BB0B-1DC4-6565-79BF-3DE8F036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56ABAE6-4E4F-A7A9-7BA4-A7A3FA7A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7209B8-756A-F668-ABE7-47FE67CC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5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DE74C6-9800-808D-D793-A706D696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86EFF3-3B05-0483-1F97-31AFCD46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EFE4FC-4A83-A88F-327E-81A178DA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8C907E-89E6-8E64-59A2-5DD47184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4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1BCDB3C-11D4-D3C7-4B4D-FD65E914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4118980-B7C3-3A21-BFAD-871C2999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F3CAB2-007A-FAA6-FCC4-A6AD059D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23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28F4A-8407-C782-5E3B-F7F3EAE9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B3CC1F-A5A4-18DC-B397-ECC0B78B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BF3A61-37E6-46C7-F382-6234BBDF1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C16C16-E97D-3068-5123-011C6E09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2CED78-4795-7E86-E159-FF1FD6B0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34ED9D-BF56-5E28-179F-51D0CF3F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27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52F8B1-E42E-E2BC-9B44-82F2D53C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4AE414C-F212-B987-22FF-251A61090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F72CE92-8BD1-C7AF-0AF4-54075C7A6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FC642C-93AC-B51F-0B9D-A9422F05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97E18F-A3A1-A931-F74B-39590136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D081BB-998A-D1D5-CC6B-27A03D4B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40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E22A21F-B566-00FF-E918-F081F33AE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A573E9-6673-B118-39E9-64BE2080A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0D336E-BCD3-6B56-0944-DB4694430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C3EC-7146-460D-A401-B83BAEE2FBFB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3E6FF-2D2C-3B0D-13A5-EFF32C960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D93F09-81C8-36A5-E293-31BC5F98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6C401-EEA6-4FF4-B4F3-8DE52D4A81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08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E686FD-6A3B-3AC6-7C54-D8F7814E3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46638"/>
            <a:ext cx="12192000" cy="3323968"/>
          </a:xfrm>
        </p:spPr>
        <p:txBody>
          <a:bodyPr>
            <a:noAutofit/>
          </a:bodyPr>
          <a:lstStyle/>
          <a:p>
            <a:r>
              <a:rPr kumimoji="1" lang="en-US" altLang="ja-JP" sz="7200" b="1" dirty="0"/>
              <a:t>Cultural Experience</a:t>
            </a:r>
            <a:br>
              <a:rPr kumimoji="1" lang="en-US" altLang="ja-JP" sz="7200" b="1" dirty="0"/>
            </a:br>
            <a:r>
              <a:rPr kumimoji="1" lang="ja-JP" altLang="en-US" sz="7200" b="1" dirty="0"/>
              <a:t>文化体験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7200" b="1" dirty="0"/>
              <a:t>【Sake &amp; Tea</a:t>
            </a:r>
            <a:r>
              <a:rPr kumimoji="1" lang="ja-JP" altLang="en-US" sz="7200" b="1" dirty="0"/>
              <a:t>・酒と茶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74498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316882"/>
            <a:ext cx="10906496" cy="63513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C005 7 Kinds of Sake Tasting with Complementary Foods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日本酒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種飲み比べと厳選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つの料理体験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9B24D6-C2A2-5766-5998-694AEEC56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02" y="1335641"/>
            <a:ext cx="3702436" cy="24682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F955536-C295-A1D5-1BFB-EC3AC2E94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83" y="4187558"/>
            <a:ext cx="3702437" cy="24682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1E9D8FD-6202-BF69-CEDE-0914C641C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80" y="1335641"/>
            <a:ext cx="3792041" cy="25300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C7D8087-B2B2-4E99-10A0-F9562E977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845" y="4186755"/>
            <a:ext cx="3700593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9" y="229747"/>
            <a:ext cx="10906496" cy="38747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C006 5 Kinds of Sake Tasting with Complementary Foods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日本酒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種飲み比べと厳選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つ料理体験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7097A6C-CFB0-7868-D3E8-00D5CC364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17" y="4049408"/>
            <a:ext cx="3792041" cy="245555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554EF98-9F1E-9BB3-CB47-8221D587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80" y="4033669"/>
            <a:ext cx="3683340" cy="24555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B5D8C54-2B04-C004-DCBE-6DB2B1944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017" y="1104865"/>
            <a:ext cx="3792041" cy="245284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4723F31-6646-EDBB-BF71-CF4CBA699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717" y="1108380"/>
            <a:ext cx="3682303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3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49" y="229747"/>
            <a:ext cx="10906496" cy="38747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C007 3 Kinds of Sake Tasting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日本酒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ECDD1D-59CE-B906-76E6-04F1DD3E7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47" y="1156350"/>
            <a:ext cx="3791955" cy="252797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3507CD-2683-51E0-2200-FE5BE53E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60" y="1155699"/>
            <a:ext cx="3791956" cy="25286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6E29D8-D5EA-9BDB-8BF4-2BFF31E0E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59" y="4097535"/>
            <a:ext cx="3796077" cy="25307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8ADC342-611C-58AA-8E8D-840ADDF6E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47" y="4097535"/>
            <a:ext cx="3791955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179746"/>
            <a:ext cx="10906496" cy="781408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C008 7 Kinds of Japanese Tea Tasting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日本茶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種飲み比べ体験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C9449C-E9A8-4E79-7765-5CA605350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5" y="1224044"/>
            <a:ext cx="3529104" cy="235273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8D178BA-B77E-F3A4-5D5F-C01A65473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24" y="4199316"/>
            <a:ext cx="3529104" cy="23527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17B7427-DB55-C6DD-6523-8CDABA713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46" y="4199314"/>
            <a:ext cx="3527487" cy="235273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203DDE1-F108-E3AC-0DB9-878128E39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924" y="1224044"/>
            <a:ext cx="3664014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4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9080F6-BC52-20FB-B389-15EC9F13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27" y="243251"/>
            <a:ext cx="11420945" cy="824696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C009 5 Kinds of Japanese Tea Tasting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日本茶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種飲み比べ体験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AE870B-C71F-200E-D842-401A5B2F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31" y="1054443"/>
            <a:ext cx="3899376" cy="25995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35BC24B-0794-E67A-E251-4DBAAC157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2" y="4002801"/>
            <a:ext cx="3899376" cy="26003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A1D98D7-17AA-F61E-4564-D3E722334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3" y="1054443"/>
            <a:ext cx="3899376" cy="25995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9ABD0D7-A431-1CEE-F633-5EC0E38C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30" y="4028669"/>
            <a:ext cx="3899376" cy="259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5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77D8A4-9531-8932-BE80-F7564AFEB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8" y="4084463"/>
            <a:ext cx="3666489" cy="24443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97D7CB5-BA90-5EE0-511E-F856026FE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8" y="1075740"/>
            <a:ext cx="3666489" cy="244432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FCE1A17-6448-9B09-2CFC-DE2710E9B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29" y="4084463"/>
            <a:ext cx="3666489" cy="2445519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CF20CC16-D3DB-0D07-9742-0CC03B3C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52" y="204346"/>
            <a:ext cx="10906496" cy="77355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C010 3 Kinds of Japanese Tea Tasting Experience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日本茶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種飲み比べ体験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766557D-B5E2-7636-ECAE-71E01DE1B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363" y="1075740"/>
            <a:ext cx="372420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113</Words>
  <Application>Microsoft Office PowerPoint</Application>
  <PresentationFormat>ワイド画面</PresentationFormat>
  <Paragraphs>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Cultural Experience 文化体験  【Sake &amp; Tea・酒と茶】</vt:lpstr>
      <vt:lpstr>C005 7 Kinds of Sake Tasting with Complementary Foods 日本酒7種飲み比べと厳選7つの料理体験</vt:lpstr>
      <vt:lpstr>C006 5 Kinds of Sake Tasting with Complementary Foods 日本酒5種飲み比べと厳選5つ料理体験</vt:lpstr>
      <vt:lpstr>C007 3 Kinds of Sake Tasting Experience 日本酒3種飲み比べ</vt:lpstr>
      <vt:lpstr>C008 7 Kinds of Japanese Tea Tasting Experience 日本茶7種飲み比べ体験</vt:lpstr>
      <vt:lpstr>C009 5 Kinds of Japanese Tea Tasting Experience 日本茶5種飲み比べ体験</vt:lpstr>
      <vt:lpstr>C010 3 Kinds of Japanese Tea Tasting Experience 日本茶3種飲み比べ体験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酒と茶</dc:title>
  <dc:creator>KENICHI</dc:creator>
  <cp:lastModifiedBy>mso.tjt30@ijcee.com</cp:lastModifiedBy>
  <cp:revision>9</cp:revision>
  <dcterms:created xsi:type="dcterms:W3CDTF">2022-09-30T07:24:14Z</dcterms:created>
  <dcterms:modified xsi:type="dcterms:W3CDTF">2022-10-04T01:12:22Z</dcterms:modified>
</cp:coreProperties>
</file>