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4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11878-A16E-62C5-20DC-E73C165CD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B2FB7B1-5308-3B90-4917-406C48E7E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3EE224-9349-3E5E-2ADF-83480589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0FE23C-8D1B-412B-6F7C-08F17D66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E090B7-39BD-C439-9C6D-2C3C4E80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40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8BAFF-3069-D337-1E3B-0C399EAE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4D0A43E-02EB-83FF-02A1-563C42C72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EE863E-6354-2411-BAAD-C98D05DD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8C88ED-DB15-B0AE-74A2-3CD0E984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9C6ED3-9A25-F469-6149-31F4868B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4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E868AE2-1799-17C9-F88A-0111BB32E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E931A0-5912-F4A8-CE39-F6478C524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F8742D-D29E-83E6-1BC2-6676BF09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40D553-F6EE-179B-3518-CBC98082A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8D38A-FCCB-1A51-479A-4514AB21F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8232C6-02D9-25F7-D584-90AD3EBE9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12740-ACFD-3AE2-1D3F-54D180812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325D5A-039E-A226-725B-9A563B64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E5BE7F-2B16-E59B-5555-10D2E4CA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26913A-4CCB-D1D2-19B5-735E5E02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88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A9526-9A8D-5DC1-28EE-47FB97AA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780B80-AC4F-25B2-BE99-DC33C0C05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A26C9C-F0D7-1F82-3557-63A2D6DF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D5F123-0C6F-E2E1-5C6D-2E6683808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989343-1421-F42D-1419-608FB54D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16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6539E-2A63-040C-2321-451AB394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B9001F-B21B-1FC2-C8D4-F5DBE976D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690D431-9A69-E56A-D320-CBB2BF7F3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F2387A-B095-B220-FB95-10BAE73D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70B852-FFB8-8072-E8E0-54FE3458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BD69C0-9C5D-757A-A84C-15E57EEB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031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2E6AAF-BF33-673A-FFCE-A7BB1A02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C1B767-FD10-2800-E5F7-EE4765672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2774B6-9550-CF42-4C91-8625337BF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A8BD011-15E0-A981-9D14-192009239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06D24F-218A-8E1B-35F8-041865B94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D20CABF-B1EA-B872-7B97-C42B509C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05FFC75-D48C-7361-6058-A783BD51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3D64CB3-0370-C057-C368-0570DE82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42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CC221-4605-1011-041F-EF7E2B0C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07B489F-C238-7ABD-2CAE-B297EDD6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33957DF-FE00-D93A-CC2D-275636E2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C7BC5B6-92B7-FF8A-8275-B379C470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2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780D494-57C4-B417-B2B6-E232211E6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0447549-5DC6-07A5-E436-9E89AF66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B43D70-B454-C10F-5F23-0F732AE3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53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5BB662-B94E-417C-E326-E105F53B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752019-A052-7F3F-6E2A-12E119D0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0CE536-CCDE-B786-7FCA-E92FDFB1D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FCEAA6F-C30A-6EE2-F00B-B54EE376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8E8F8D3-5F3A-DC89-DBBC-4CDA13F8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0328D6-729C-8C59-5CA8-B1B0B59C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74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A123F1-F0FC-E2C6-E7E2-0BA3A674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05D0958-0891-8D87-7D59-6265483DF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B47B45-EFD1-546C-6420-0856E852F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1FCDB5-48EC-4073-1C15-AE773D56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77A940-1DC9-677C-4AAC-E9A4D76A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CE0D1F-864F-8DE4-E9CA-112A8B02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45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D7FCF-C84C-682A-E75D-AD4D63A3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FE6345-C347-7047-E1E9-A713E5E7F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5F0D63-6AB7-8D44-CAAC-C20EECFBE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F560D-BFFB-44B4-8AC8-034AE6A1763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57C3BF-06F3-2B41-A7EA-DABFB698F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FA3019-0281-BDA1-F79C-856975201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9D261-BA2F-4A1E-968D-BFAE0DEAEF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F083F4-9C53-F722-6B6E-8445B8E4C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446638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Cultural Experience</a:t>
            </a:r>
            <a:br>
              <a:rPr kumimoji="1" lang="en-US" altLang="ja-JP" sz="7200" b="1" dirty="0"/>
            </a:br>
            <a:r>
              <a:rPr kumimoji="1" lang="ja-JP" altLang="en-US" sz="7200" b="1" dirty="0"/>
              <a:t>文化体験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7200" b="1" dirty="0"/>
              <a:t>【Music</a:t>
            </a:r>
            <a:r>
              <a:rPr kumimoji="1" lang="ja-JP" altLang="en-US" sz="7200" b="1" dirty="0"/>
              <a:t>・音楽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62917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24" y="0"/>
            <a:ext cx="11321951" cy="1205354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C016 Koto Playing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琴演奏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00D798-A231-B3E0-6813-868DD6E59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25" y="1069062"/>
            <a:ext cx="3945673" cy="26304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5DEA06-44F6-5A15-ED41-F4A264A6D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26" y="3997804"/>
            <a:ext cx="3945673" cy="26304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879342-239C-C7C8-79A0-53DA63F836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b="8105"/>
          <a:stretch/>
        </p:blipFill>
        <p:spPr>
          <a:xfrm>
            <a:off x="1927148" y="3997804"/>
            <a:ext cx="3945673" cy="26304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2F9E508-84D7-4959-0125-F79E45CBC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/>
          <a:stretch/>
        </p:blipFill>
        <p:spPr>
          <a:xfrm>
            <a:off x="1927147" y="1069062"/>
            <a:ext cx="3945673" cy="26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2" y="0"/>
            <a:ext cx="10906496" cy="143395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C017 Shamisen Playing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三味線演奏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D1636C-B1BD-6147-6B54-9E8FE418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64" y="1204765"/>
            <a:ext cx="3637556" cy="24803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F9BE370-3CAB-8B97-B038-8D3AB5F70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44" y="4064797"/>
            <a:ext cx="3637556" cy="24803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DDE79B3-2107-3550-40AB-C7D7A0C79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44" y="1204765"/>
            <a:ext cx="3637556" cy="25192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8DAF422-08EC-3AA2-03B7-FD0F66F45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48" y="4070907"/>
            <a:ext cx="3657342" cy="2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23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65" y="-778510"/>
            <a:ext cx="11405870" cy="2607310"/>
          </a:xfrm>
        </p:spPr>
        <p:txBody>
          <a:bodyPr>
            <a:normAutofit/>
          </a:bodyPr>
          <a:lstStyle/>
          <a:p>
            <a:pPr algn="ctr"/>
            <a:r>
              <a:rPr lang="en-US" altLang="ja-JP" sz="2500" dirty="0">
                <a:latin typeface="Arial" panose="020B0604020202020204" pitchFamily="34" charset="0"/>
                <a:cs typeface="Arial" panose="020B0604020202020204" pitchFamily="34" charset="0"/>
              </a:rPr>
              <a:t>C020 Taiko Drumming Experience</a:t>
            </a:r>
            <a:br>
              <a:rPr lang="en-US" altLang="ja-JP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和太鼓体験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6E62EB-7D82-0649-D465-260522CB0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53" y="1104900"/>
            <a:ext cx="3739515" cy="24930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DDAAE2-607E-46A6-2B74-0BA71738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35" y="1104900"/>
            <a:ext cx="3739515" cy="24930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036DD61-2573-0859-FA7D-E46A21D8A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35" y="4042409"/>
            <a:ext cx="3739515" cy="24159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28B4A48-EC71-2929-09CA-7DF9F5F65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53" y="4042410"/>
            <a:ext cx="3739515" cy="241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1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</Words>
  <Application>Microsoft Office PowerPoint</Application>
  <PresentationFormat>ワイド画面</PresentationFormat>
  <Paragraphs>4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Cultural Experience 文化体験  【Music・音楽】</vt:lpstr>
      <vt:lpstr>C016 Koto Playing Experience 琴演奏</vt:lpstr>
      <vt:lpstr>C017 Shamisen Playing Experience 三味線演奏</vt:lpstr>
      <vt:lpstr>C020 Taiko Drumming Experience 和太鼓体験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音楽</dc:title>
  <dc:creator>KENICHI</dc:creator>
  <cp:lastModifiedBy>mso.tjt30@ijcee.com</cp:lastModifiedBy>
  <cp:revision>4</cp:revision>
  <dcterms:created xsi:type="dcterms:W3CDTF">2022-09-30T07:26:55Z</dcterms:created>
  <dcterms:modified xsi:type="dcterms:W3CDTF">2022-10-04T01:12:47Z</dcterms:modified>
</cp:coreProperties>
</file>