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7C57F-72F7-175E-D1F7-04D81A547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98216A-DB3C-5836-C9AD-91D986298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2E157A-F410-114D-954E-BB6912D9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2EA09F-2B20-BD9C-2817-B449D0F6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19B3C7-AA4E-CB22-E235-30333F11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35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01E33-0790-094F-4C77-4B91B7B8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48081D-E000-75D8-178C-697574B02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987CB4-9F04-7184-50CD-C8A15EEB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656FA7-B542-295B-E052-BA7C2CA8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67310-AD84-53A4-5059-0C4AAD75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9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346151-107F-23AC-BFCD-50E9DE148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C58FBF-E700-EEFF-4EFE-DD343909A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1E3144-5274-37EF-498E-3A334B75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1B63CC-8894-9D3F-391B-1BFB8EA2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923E6E-DD2A-D7D9-1480-EBF0BC7C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34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5A98C-B2A1-C1F0-609C-B794F4BC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832C2D-C3D3-B5E7-6CE5-88B0C30C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2DAF0C-BB15-A9D4-737C-A2D848CF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3F8A0-1148-4BEE-C860-0A5298F0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F8C211-A43C-4D1C-E798-312B0FB2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43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6029D-E823-D0D9-9C68-F6D82919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F0B28D-AC28-0349-1D3C-3B2A4CC8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A02E18-47C4-F9DC-40F0-E7D386C8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41A2F-2163-843F-0E55-3F0BB051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BDCE62-E475-F96A-929A-E34BDA83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21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553AF-906F-9D83-8DF2-9C722A50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A2A9D-25B4-2A7A-1B81-9C0599146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BF0D4E-8911-8C74-FF0F-A3D582AB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4EBF83-81B9-9669-5C89-6F195F64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4448CA-4D52-18AC-4413-39F53B02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FD8C4B-992A-A7D2-29B0-D0796798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0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E43C1-2A4A-2CDB-6EEC-D0AD9D24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75A535-51A0-3AAD-A99D-DB73BCB1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1BF36F-11F2-A97E-C489-7E2C6C64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B46619-C09D-9EC5-803E-83C850971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472D01-D0E6-1701-29B2-5DA2CC2D3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4419BA-70A4-22D2-6B84-19115BED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50755CA-6C8C-3CFD-110E-BC974D6E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DB9A2C-04DE-7CB4-665B-7D151931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531714-CBF2-59D6-0384-87183BC5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E0C548-A1B7-053E-480C-0CF3E85D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38D699-636D-7E6B-CB26-1437A1AF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257FAB-D543-5A2E-04DC-99FC997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3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2BB328-FD91-DB1C-6A63-F845E1A3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77FF0E-A3EC-76FF-9CAF-084DD3CB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B078E5-B7DC-ECFF-8550-6EE8BFFE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76335-52FA-8481-CCF9-7A72191E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24C21F-CEB0-CEAA-1741-F58085D9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7D0683-5CE3-310F-C404-6C8CEF24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49D7DF-E6FC-3E08-7F66-272E5DBF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2B0144-503A-B7FD-F009-A950C9E0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7DEE0B-A07D-0A9A-56C2-29A34CDA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1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ACBAE3-F083-A337-1BBE-FF3D2B8A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98E783-CB1C-65F9-E0AB-E6183BAD1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5636D4-2E87-E750-C748-F354AD8DA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B325E0-F2D3-3C92-D3AE-FD115C3E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2C4B92-A36E-7B5F-4697-D7017803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FCE4A0-4C02-208E-0319-000B5F90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3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7A7EB6-CA49-098F-7503-3E0DB526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EA410-A199-79FF-3E95-34CD773E1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97BE80-DAB0-D647-7C7F-F24D7032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86DC-72DA-435E-AF28-EE4D4D1C4D5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AC986D-FFA4-519C-73B7-ABED41FD1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FDE564-CDC1-46C7-49ED-2CAC9205D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4A8-A170-44CE-A46C-F3E311F3C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27D85-0D76-6EAD-7DAA-FF7F2FC84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3496"/>
            <a:ext cx="12192000" cy="3811823"/>
          </a:xfrm>
        </p:spPr>
        <p:txBody>
          <a:bodyPr>
            <a:noAutofit/>
          </a:bodyPr>
          <a:lstStyle/>
          <a:p>
            <a:r>
              <a:rPr kumimoji="1" lang="en-US" altLang="ja-JP" sz="7200" b="1" dirty="0"/>
              <a:t>Cultural Experience</a:t>
            </a:r>
            <a:br>
              <a:rPr kumimoji="1" lang="en-US" altLang="ja-JP" sz="7200" b="1" dirty="0"/>
            </a:br>
            <a:r>
              <a:rPr kumimoji="1" lang="ja-JP" altLang="en-US" sz="7200" b="1" dirty="0"/>
              <a:t>文化体験</a:t>
            </a:r>
            <a:br>
              <a:rPr kumimoji="1" lang="en-US" altLang="ja-JP" sz="7200" b="1" dirty="0"/>
            </a:br>
            <a:br>
              <a:rPr kumimoji="1" lang="en-US" altLang="ja-JP" sz="7200" b="1" dirty="0"/>
            </a:br>
            <a:r>
              <a:rPr kumimoji="1" lang="en-US" altLang="ja-JP" sz="7200" b="1" dirty="0"/>
              <a:t>【Martial Art</a:t>
            </a:r>
            <a:r>
              <a:rPr kumimoji="1" lang="ja-JP" altLang="en-US" sz="7200" b="1" dirty="0"/>
              <a:t>・武道</a:t>
            </a:r>
            <a:r>
              <a:rPr kumimoji="1" lang="en-US" altLang="ja-JP" sz="7200" b="1" dirty="0"/>
              <a:t>】</a:t>
            </a:r>
            <a:endParaRPr kumimoji="1"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7465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94A4-04A2-7A0E-AC6C-FA0E323C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" y="159385"/>
            <a:ext cx="10283190" cy="8735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T001 Sumo Morning Training Experience</a:t>
            </a:r>
            <a:b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相撲朝稽古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6D7869-36F8-93E1-62AA-BA92BC944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85" y="1032954"/>
            <a:ext cx="3937477" cy="26262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2C09E36-1C77-B486-2BB6-E612296A1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/>
          <a:stretch/>
        </p:blipFill>
        <p:spPr>
          <a:xfrm>
            <a:off x="6604000" y="1032954"/>
            <a:ext cx="3937476" cy="26262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3C08472-B72F-EF65-EA68-C87426951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962881"/>
            <a:ext cx="3937476" cy="2625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31A7E92-8903-FAB2-E9AB-61BDA4202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/>
          <a:stretch/>
        </p:blipFill>
        <p:spPr>
          <a:xfrm>
            <a:off x="1772287" y="3962881"/>
            <a:ext cx="3937475" cy="26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Cultural Experience 文化体験  【Martial Art・武道】</vt:lpstr>
      <vt:lpstr>T001 Sumo Morning Training Experience 相撲朝稽古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武道</dc:title>
  <dc:creator>KENICHI</dc:creator>
  <cp:lastModifiedBy>mso.tjt30@ijcee.com</cp:lastModifiedBy>
  <cp:revision>4</cp:revision>
  <dcterms:created xsi:type="dcterms:W3CDTF">2022-09-30T07:27:31Z</dcterms:created>
  <dcterms:modified xsi:type="dcterms:W3CDTF">2022-10-04T01:05:00Z</dcterms:modified>
</cp:coreProperties>
</file>