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E7E58-E4E5-DD33-C274-91B101A39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A784154-D1A5-BF66-227F-327D75C4C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C39232-5321-D46D-DDE6-BA1998D6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1255C5-5646-4BDF-FB71-6814C97B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9BEAA8-A96A-94B5-FE99-838A3ECDF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05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0E5E27-B825-8884-4E9A-425199F0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EE55DF1-CB7B-DF4E-7A76-3AE0E44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EBD7FA-88D8-2D3E-06A6-06D3DA83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60660-99D9-B2FF-33E8-0A501E72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253D28-57B5-C3EC-1BE1-C8585FF2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77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23FA96D-B5A8-8F40-A794-2B935B611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7C902F4-FA04-D11D-B3F9-7FF9C6200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9CDF2B-B7F6-EC1C-9D4D-7105DA48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8176B9-4520-D82D-E834-1743BF52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7CD254F-DC90-CCDD-F7A3-6A56E1E8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67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02A78-3D8C-6AE3-C9B5-8A8B53D1B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1F8A6D-4FA0-ACA5-E92C-C599B455B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CA00A6-D78B-4369-EC3A-8CCB0F932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3D487-BB72-5E54-D2CD-587BF41F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1A8682-3EB9-74B0-4041-8ABE6116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62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4E4E7F-655C-CEF3-8A09-7BA6C1C2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E455C1-3C66-1C34-784A-209D1531F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384840-2A17-5853-AA83-461EC67C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135EF5-A941-6708-8FDF-84D44F0F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FF155-E015-9EA8-C154-BD025B7F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07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5FB8F-FFC4-8B38-CD7A-B1F0779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3C23BD-13DD-E419-3CF7-E6D04434B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96ECCE-A08A-A18A-6536-5E6867518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6BAD7A3-0BE9-B4D8-B824-6DC7155D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2E6642-CA95-7F9C-2A03-BD022D54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FBE32B-BCBB-1A02-E60E-02AC0FBD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79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473437-01A2-2C23-DBB9-B8F1D38B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903743-F520-488E-5D61-B834B2D4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EB0E5A-AB56-AA00-C43F-CF30FC134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F673810-6E67-88AE-4CAA-2B0B96305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AF42596-7CF8-6860-B544-3F6D74103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07A50B-5800-D033-B3C0-9A1E3D77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3373036-4069-5D10-903E-6AE997A7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1BB13C-FCBF-DA19-DC26-16A5CE07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17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D9AF6A-497A-2DB5-47B8-F853CFF01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E59A40-FE49-6E44-AB67-5A046405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4F25F8C-ED67-222F-867B-CB3E5037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5DC5FA9-3088-6443-B5DC-1EBB6D73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04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CB45096-5E5D-A043-5D80-1F91C43BB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B35BEF5-E6C8-0832-3C2D-A4D4061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91BFAB-4F85-59DB-4EFA-576206B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13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84DE5C-2C56-196B-9F63-BFF2B1CEF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58A08C-B296-9C1A-D5C3-E469D59D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4BB730-D48A-2987-D9D5-D28529AC9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E662EC-027F-0F1F-2566-BD42E96D1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17114CC-EFAE-65F9-E556-CE960007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B1FF0F-0F66-8D27-D983-6FA2DC723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01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74DE23-BBB2-369E-0A51-6F79E025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2D34AE0-F666-C382-F951-F1D6B39E1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5F0F2F-253F-6D0F-7992-CE17EFF72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29AF53-DA50-9DF6-B45E-9DC4FF4B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4C45AF-547D-68DD-7FF4-33F46674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A8B7F4-A0B2-322E-DF7D-6E1298547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84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C87E40E-1389-A62E-BE39-8291111E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C1528E-B510-0002-0584-D7603928C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EDB3BE-5BF7-4018-1BED-3082EF1E6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B6C78-F9D3-4807-80A2-B56C9DE8F4A5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FB8C10-0576-BE3C-53C8-8F9081E3F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2FCC8D-E9EC-09B7-AF8A-7420372ED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317CB-BAAA-4C1D-AFC0-2CE523F1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15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878121-CE11-E11A-A9BB-13801D8B8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5199"/>
            <a:ext cx="12192000" cy="3436551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Cultural Experience</a:t>
            </a:r>
            <a:br>
              <a:rPr kumimoji="1" lang="en-US" altLang="ja-JP" sz="7200" b="1" dirty="0"/>
            </a:br>
            <a:r>
              <a:rPr kumimoji="1" lang="ja-JP" altLang="en-US" sz="7200" b="1" dirty="0"/>
              <a:t>文化体験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b="1" dirty="0"/>
              <a:t>【Kimono &amp; Yukata</a:t>
            </a:r>
            <a:r>
              <a:rPr kumimoji="1" lang="ja-JP" altLang="en-US" b="1" dirty="0"/>
              <a:t>・着物と浴衣</a:t>
            </a:r>
            <a:r>
              <a:rPr kumimoji="1" lang="en-US" altLang="ja-JP" b="1" dirty="0"/>
              <a:t>】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2271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32" y="69360"/>
            <a:ext cx="10906496" cy="101485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C014 Kimono Dressing Workshop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着物体験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577653-7CED-0ED9-2123-5F1FCFE1F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71" y="1084214"/>
            <a:ext cx="3796169" cy="25307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C03F89-E6FF-EDE5-CD36-18F24C6BD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1" y="1084213"/>
            <a:ext cx="3797186" cy="25307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0DDC4F-2EC9-484C-A788-35B7D60A2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1" y="3903614"/>
            <a:ext cx="3796169" cy="25726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F45AC6-E670-C913-0A49-25E682DB1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70" y="3903614"/>
            <a:ext cx="3796169" cy="25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1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229747"/>
            <a:ext cx="10906496" cy="38747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C015 Yukata Dressing Workshop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浴衣体験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F1E8F7-2B92-AF74-CE86-819651E8B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944455"/>
            <a:ext cx="3949701" cy="26331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F71F9FB-D5A4-D572-26AB-874315AA9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1" y="3902703"/>
            <a:ext cx="3949700" cy="263313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B89CB30-35E5-E101-38E1-6B0C0A6F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944454"/>
            <a:ext cx="3949700" cy="263313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8DC005F-B8CA-AEA0-481E-D7FFE091D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2" y="3902703"/>
            <a:ext cx="394969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6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30</Words>
  <Application>Microsoft Office PowerPoint</Application>
  <PresentationFormat>ワイド画面</PresentationFormat>
  <Paragraphs>3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游ゴシック</vt:lpstr>
      <vt:lpstr>游ゴシック Light</vt:lpstr>
      <vt:lpstr>Arial</vt:lpstr>
      <vt:lpstr>Office テーマ</vt:lpstr>
      <vt:lpstr>Cultural Experience 文化体験  【Kimono &amp; Yukata・着物と浴衣】</vt:lpstr>
      <vt:lpstr>C014 Kimono Dressing Workshop 着物体験</vt:lpstr>
      <vt:lpstr>C015 Yukata Dressing Workshop 浴衣体験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着物・浴衣</dc:title>
  <dc:creator>KENICHI</dc:creator>
  <cp:lastModifiedBy>mso.tjt30@ijcee.com</cp:lastModifiedBy>
  <cp:revision>4</cp:revision>
  <dcterms:created xsi:type="dcterms:W3CDTF">2022-09-30T07:26:21Z</dcterms:created>
  <dcterms:modified xsi:type="dcterms:W3CDTF">2022-10-04T01:11:35Z</dcterms:modified>
</cp:coreProperties>
</file>