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2" d="100"/>
          <a:sy n="52" d="100"/>
        </p:scale>
        <p:origin x="236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F1EF6D4-AEAC-0B06-72AE-BBE45B99F0B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3EB5275A-E70A-B210-865C-CDD0A132957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2EB10B0C-4164-C614-5384-A51BCE8776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3891E-C593-466E-95D1-BDB0F6246FFA}" type="datetimeFigureOut">
              <a:rPr kumimoji="1" lang="ja-JP" altLang="en-US" smtClean="0"/>
              <a:t>2022/10/4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C97E0C30-FF5D-96B5-BA9D-C17E7C12CE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2C2B5636-A63D-0D6D-9A80-44BCD9ADB5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53BA76-55FA-4432-8C91-6F98C17725A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337533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16FE15B-CF56-68F9-694E-61B05155E0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C01A7F5A-211F-D622-266A-17E8D3F98E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A1F3F2C2-D3B6-99F1-FFD2-F2EBECD820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3891E-C593-466E-95D1-BDB0F6246FFA}" type="datetimeFigureOut">
              <a:rPr kumimoji="1" lang="ja-JP" altLang="en-US" smtClean="0"/>
              <a:t>2022/10/4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010DB2BB-21E4-D7A1-5789-F77749AEBA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AA92B22A-449E-F5F4-B03A-2ACA331B1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53BA76-55FA-4432-8C91-6F98C17725A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330563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79A72400-2DE7-FC6A-6DDC-8474F0D0A0C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8D194431-E188-EA25-FEF8-2F649161B4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8595732D-E5C5-B317-76E0-52F40BB557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3891E-C593-466E-95D1-BDB0F6246FFA}" type="datetimeFigureOut">
              <a:rPr kumimoji="1" lang="ja-JP" altLang="en-US" smtClean="0"/>
              <a:t>2022/10/4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FC67E3DE-EF4C-3472-00B3-FAEE256DF3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985F0EA0-5AA4-0164-67E2-3D346FA61C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53BA76-55FA-4432-8C91-6F98C17725A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747356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10FB92D-9089-33F0-9130-21F9D71D02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9AFBB313-FEE2-EE8E-F98E-96C5417CBE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D66F57F6-8622-CBA0-6F98-7BF95118EA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3891E-C593-466E-95D1-BDB0F6246FFA}" type="datetimeFigureOut">
              <a:rPr kumimoji="1" lang="ja-JP" altLang="en-US" smtClean="0"/>
              <a:t>2022/10/4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5793BB05-ED97-727A-89C9-012FDF7016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55C022D5-E8DB-67A0-0172-D7D115FB32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53BA76-55FA-4432-8C91-6F98C17725A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599591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9307283-319D-4B48-D20B-2A9E3C8410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AE0BB4E4-A7EA-9AE2-ED85-109DA1B528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818E9F14-D63D-55FE-0F79-0C420C2909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3891E-C593-466E-95D1-BDB0F6246FFA}" type="datetimeFigureOut">
              <a:rPr kumimoji="1" lang="ja-JP" altLang="en-US" smtClean="0"/>
              <a:t>2022/10/4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13EA78AB-7193-E1C4-1722-51CE07086F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F5A59191-45D6-3D3B-8C86-FD5C93D899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53BA76-55FA-4432-8C91-6F98C17725A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877529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932E2DA-748B-7197-BFD7-66915DFC2D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811E516C-0EFE-69F7-F8EB-BAEC0B18D4F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6A71E62D-8D26-73F4-E931-4FD303986C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C7CD1DD3-5307-646E-CD17-ED23A550CF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3891E-C593-466E-95D1-BDB0F6246FFA}" type="datetimeFigureOut">
              <a:rPr kumimoji="1" lang="ja-JP" altLang="en-US" smtClean="0"/>
              <a:t>2022/10/4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2910B33B-1D54-3A10-B009-2D554F61FC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DE8B6647-2FF5-1E9B-0FF2-B76B21688F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53BA76-55FA-4432-8C91-6F98C17725A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495237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A740523-8E8C-76D2-516E-4FD177AC76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1072ACCA-24F6-D4B7-410C-BA6D099212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2BE19D5F-88A8-4780-25BC-39B16F4413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68D64C04-91BB-14DF-F693-01388AF823C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40DDAFBA-F903-53A5-FDBB-632954E1064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F7218C99-CEBC-6A6D-00CC-91553C3569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3891E-C593-466E-95D1-BDB0F6246FFA}" type="datetimeFigureOut">
              <a:rPr kumimoji="1" lang="ja-JP" altLang="en-US" smtClean="0"/>
              <a:t>2022/10/4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369FF3FF-D077-771C-7AD1-2911C6AED9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97F5C4E2-6D14-A656-B998-06F3D4408A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53BA76-55FA-4432-8C91-6F98C17725A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301941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B24080C-D237-331B-5B9F-6CEB110815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C0C2E0B5-2EF0-A0D4-4DE0-F748DCA48E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3891E-C593-466E-95D1-BDB0F6246FFA}" type="datetimeFigureOut">
              <a:rPr kumimoji="1" lang="ja-JP" altLang="en-US" smtClean="0"/>
              <a:t>2022/10/4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7255BEED-DC0E-9324-3135-A5FDC97EF2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C4EE81C1-0EF2-9171-5D9E-89B14BA8B4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53BA76-55FA-4432-8C91-6F98C17725A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929066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563EBC9D-547F-935E-383C-A970E9CE53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3891E-C593-466E-95D1-BDB0F6246FFA}" type="datetimeFigureOut">
              <a:rPr kumimoji="1" lang="ja-JP" altLang="en-US" smtClean="0"/>
              <a:t>2022/10/4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C351249D-93E1-C1FC-3576-2C6F2100B1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E9851C83-9B16-9519-49F5-9984D20FDE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53BA76-55FA-4432-8C91-6F98C17725A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22110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BE076C7-1AD2-EB6C-7476-A3B5F2D49F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175A6711-446C-3A9C-08B6-0DB9A1E74B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9E9C5012-AB3F-5018-CE7A-6A0BAFFA0D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140C1FFF-DDC9-264C-A9BD-3F38F21027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3891E-C593-466E-95D1-BDB0F6246FFA}" type="datetimeFigureOut">
              <a:rPr kumimoji="1" lang="ja-JP" altLang="en-US" smtClean="0"/>
              <a:t>2022/10/4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60C2DE5A-264D-57DD-564F-C55D265E68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7E30BAD9-0B9A-01D9-D886-6BCCF69E5D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53BA76-55FA-4432-8C91-6F98C17725A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299954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A5C5D94-3B1B-579C-D99F-8617E28544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15CB7C90-60D2-96EB-0741-206540EA55F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12755CF8-0B58-4452-CA20-5764F6C5BE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C48C69CD-452E-0A17-8516-C2A65C707F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3891E-C593-466E-95D1-BDB0F6246FFA}" type="datetimeFigureOut">
              <a:rPr kumimoji="1" lang="ja-JP" altLang="en-US" smtClean="0"/>
              <a:t>2022/10/4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B2D23BEF-8CF9-DD36-3F6B-3EEA596BA1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1DA7ABBE-B9E8-62C0-0F37-6D4E0943C5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53BA76-55FA-4432-8C91-6F98C17725A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001908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1661354A-A37F-CDB3-0019-1B1BBE12D5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A90B550B-5E13-8854-39F3-62259196A6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C8BA0E80-0735-4EAF-B63A-6D1D968959F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63891E-C593-466E-95D1-BDB0F6246FFA}" type="datetimeFigureOut">
              <a:rPr kumimoji="1" lang="ja-JP" altLang="en-US" smtClean="0"/>
              <a:t>2022/10/4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939C479F-737F-7DC8-1FF5-0EF6698BBB3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947E04C9-1596-4AF3-00EB-FA016733A9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53BA76-55FA-4432-8C91-6F98C17725A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016571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.jpeg"/><Relationship Id="rId4" Type="http://schemas.openxmlformats.org/officeDocument/2006/relationships/image" Target="../media/image7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2.jpg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6.jpeg"/><Relationship Id="rId4" Type="http://schemas.openxmlformats.org/officeDocument/2006/relationships/image" Target="../media/image1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DD1FC3B-9031-C37D-B16B-198DAF8CD6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965742"/>
            <a:ext cx="12192000" cy="3730723"/>
          </a:xfrm>
        </p:spPr>
        <p:txBody>
          <a:bodyPr>
            <a:noAutofit/>
          </a:bodyPr>
          <a:lstStyle/>
          <a:p>
            <a:r>
              <a:rPr kumimoji="1" lang="en-US" altLang="ja-JP" sz="7200" b="1" dirty="0"/>
              <a:t>Cultural Experience</a:t>
            </a:r>
            <a:br>
              <a:rPr kumimoji="1" lang="en-US" altLang="ja-JP" sz="7200" b="1" dirty="0"/>
            </a:br>
            <a:r>
              <a:rPr kumimoji="1" lang="ja-JP" altLang="en-US" sz="7200" b="1" dirty="0"/>
              <a:t>文化体験</a:t>
            </a:r>
            <a:br>
              <a:rPr kumimoji="1" lang="en-US" altLang="ja-JP" sz="7200" b="1" dirty="0"/>
            </a:br>
            <a:br>
              <a:rPr kumimoji="1" lang="en-US" altLang="ja-JP" sz="7200" b="1" dirty="0"/>
            </a:br>
            <a:r>
              <a:rPr kumimoji="1" lang="en-US" altLang="ja-JP" sz="7200" b="1" dirty="0"/>
              <a:t>【Japanese Cuisine</a:t>
            </a:r>
            <a:r>
              <a:rPr kumimoji="1" lang="ja-JP" altLang="en-US" sz="7200" b="1" dirty="0"/>
              <a:t>・料理</a:t>
            </a:r>
            <a:r>
              <a:rPr kumimoji="1" lang="en-US" altLang="ja-JP" sz="7200" b="1" dirty="0"/>
              <a:t>】</a:t>
            </a:r>
            <a:endParaRPr kumimoji="1" lang="ja-JP" altLang="en-US" sz="7200" b="1" dirty="0"/>
          </a:p>
        </p:txBody>
      </p:sp>
    </p:spTree>
    <p:extLst>
      <p:ext uri="{BB962C8B-B14F-4D97-AF65-F5344CB8AC3E}">
        <p14:creationId xmlns:p14="http://schemas.microsoft.com/office/powerpoint/2010/main" val="18072961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DDEB7CC-6CD9-F888-EEC2-DD13BA4870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7403" y="170404"/>
            <a:ext cx="10197193" cy="973963"/>
          </a:xfrm>
        </p:spPr>
        <p:txBody>
          <a:bodyPr>
            <a:noAutofit/>
          </a:bodyPr>
          <a:lstStyle/>
          <a:p>
            <a:pPr algn="ctr"/>
            <a:r>
              <a:rPr kumimoji="1" lang="en-US" altLang="ja-JP" sz="2800" dirty="0">
                <a:latin typeface="Arial" panose="020B0604020202020204" pitchFamily="34" charset="0"/>
                <a:cs typeface="Arial" panose="020B0604020202020204" pitchFamily="34" charset="0"/>
              </a:rPr>
              <a:t>C001 Sushi-Making Experience</a:t>
            </a:r>
            <a:br>
              <a:rPr kumimoji="1" lang="en-US" altLang="ja-JP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1" lang="ja-JP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寿司体験</a:t>
            </a:r>
          </a:p>
        </p:txBody>
      </p:sp>
      <p:pic>
        <p:nvPicPr>
          <p:cNvPr id="28" name="図 27">
            <a:extLst>
              <a:ext uri="{FF2B5EF4-FFF2-40B4-BE49-F238E27FC236}">
                <a16:creationId xmlns:a16="http://schemas.microsoft.com/office/drawing/2014/main" id="{ED430682-5D0D-4F1B-F830-97E7871718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9222" y="4244356"/>
            <a:ext cx="3257652" cy="2443240"/>
          </a:xfrm>
          <a:prstGeom prst="rect">
            <a:avLst/>
          </a:prstGeom>
        </p:spPr>
      </p:pic>
      <p:pic>
        <p:nvPicPr>
          <p:cNvPr id="30" name="図 29">
            <a:extLst>
              <a:ext uri="{FF2B5EF4-FFF2-40B4-BE49-F238E27FC236}">
                <a16:creationId xmlns:a16="http://schemas.microsoft.com/office/drawing/2014/main" id="{811859B8-8B71-B2FD-25D5-0285FD495B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9869" y="1356853"/>
            <a:ext cx="3277005" cy="2457755"/>
          </a:xfrm>
          <a:prstGeom prst="rect">
            <a:avLst/>
          </a:prstGeom>
        </p:spPr>
      </p:pic>
      <p:pic>
        <p:nvPicPr>
          <p:cNvPr id="24" name="図 23">
            <a:extLst>
              <a:ext uri="{FF2B5EF4-FFF2-40B4-BE49-F238E27FC236}">
                <a16:creationId xmlns:a16="http://schemas.microsoft.com/office/drawing/2014/main" id="{29FFEF8D-A4FB-52F2-00E5-110E0A7040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9479" y="4247627"/>
            <a:ext cx="3277005" cy="2457755"/>
          </a:xfrm>
          <a:prstGeom prst="rect">
            <a:avLst/>
          </a:prstGeom>
        </p:spPr>
      </p:pic>
      <p:pic>
        <p:nvPicPr>
          <p:cNvPr id="35" name="図 34">
            <a:extLst>
              <a:ext uri="{FF2B5EF4-FFF2-40B4-BE49-F238E27FC236}">
                <a16:creationId xmlns:a16="http://schemas.microsoft.com/office/drawing/2014/main" id="{7E64E73C-EDB6-8F63-A384-000C44D4DB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35032" y="1356853"/>
            <a:ext cx="3277005" cy="2457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5189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DDEB7CC-6CD9-F888-EEC2-DD13BA4870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1317" y="393094"/>
            <a:ext cx="10709366" cy="575401"/>
          </a:xfrm>
        </p:spPr>
        <p:txBody>
          <a:bodyPr>
            <a:normAutofit fontScale="90000"/>
          </a:bodyPr>
          <a:lstStyle/>
          <a:p>
            <a:pPr algn="ctr"/>
            <a:r>
              <a:rPr kumimoji="1" lang="en-US" altLang="ja-JP" sz="2800" dirty="0">
                <a:latin typeface="Arial" panose="020B0604020202020204" pitchFamily="34" charset="0"/>
                <a:cs typeface="Arial" panose="020B0604020202020204" pitchFamily="34" charset="0"/>
              </a:rPr>
              <a:t>C002 Tsukiji Market Tour &amp; Sushi-Making Workshop</a:t>
            </a:r>
            <a:br>
              <a:rPr kumimoji="1" lang="en-US" altLang="ja-JP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1" lang="ja-JP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築地市場と寿司づくり体験</a:t>
            </a:r>
            <a:br>
              <a:rPr kumimoji="1" lang="en-US" altLang="ja-JP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kumimoji="1" lang="ja-JP" alt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図 15">
            <a:extLst>
              <a:ext uri="{FF2B5EF4-FFF2-40B4-BE49-F238E27FC236}">
                <a16:creationId xmlns:a16="http://schemas.microsoft.com/office/drawing/2014/main" id="{0E83B4BD-C2B4-6C9E-FC57-DA20AF0FC4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6350" y="1004124"/>
            <a:ext cx="3882089" cy="2605493"/>
          </a:xfrm>
          <a:prstGeom prst="rect">
            <a:avLst/>
          </a:prstGeom>
        </p:spPr>
      </p:pic>
      <p:pic>
        <p:nvPicPr>
          <p:cNvPr id="18" name="図 17">
            <a:extLst>
              <a:ext uri="{FF2B5EF4-FFF2-40B4-BE49-F238E27FC236}">
                <a16:creationId xmlns:a16="http://schemas.microsoft.com/office/drawing/2014/main" id="{B96E06E9-4C0F-BCB3-4D72-F2CF601A3F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4479" y="1004125"/>
            <a:ext cx="3882089" cy="2605493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962A99FA-4904-BF45-8B97-B07E7E40E1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4479" y="3859413"/>
            <a:ext cx="3882089" cy="2605493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586C3F55-C538-BC30-1074-E650DE978FC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6350" y="3866883"/>
            <a:ext cx="3882089" cy="2598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370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DDEB7CC-6CD9-F888-EEC2-DD13BA4870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1317" y="0"/>
            <a:ext cx="10709366" cy="1236511"/>
          </a:xfrm>
        </p:spPr>
        <p:txBody>
          <a:bodyPr>
            <a:noAutofit/>
          </a:bodyPr>
          <a:lstStyle/>
          <a:p>
            <a:pPr algn="ctr"/>
            <a:r>
              <a:rPr kumimoji="1" lang="en-US" altLang="zh-TW" sz="2800" dirty="0">
                <a:latin typeface="Arial" panose="020B0604020202020204" pitchFamily="34" charset="0"/>
                <a:cs typeface="Arial" panose="020B0604020202020204" pitchFamily="34" charset="0"/>
              </a:rPr>
              <a:t>C003 </a:t>
            </a:r>
            <a:r>
              <a:rPr kumimoji="1" lang="en-US" altLang="zh-TW" sz="2800" dirty="0" err="1">
                <a:latin typeface="Arial" panose="020B0604020202020204" pitchFamily="34" charset="0"/>
                <a:cs typeface="Arial" panose="020B0604020202020204" pitchFamily="34" charset="0"/>
              </a:rPr>
              <a:t>Shojin</a:t>
            </a:r>
            <a:r>
              <a:rPr kumimoji="1" lang="en-US" altLang="zh-TW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zh-TW" sz="2800" dirty="0" err="1">
                <a:latin typeface="Arial" panose="020B0604020202020204" pitchFamily="34" charset="0"/>
                <a:cs typeface="Arial" panose="020B0604020202020204" pitchFamily="34" charset="0"/>
              </a:rPr>
              <a:t>Ryori</a:t>
            </a:r>
            <a:r>
              <a:rPr kumimoji="1" lang="en-US" altLang="zh-TW" sz="2800" dirty="0">
                <a:latin typeface="Arial" panose="020B0604020202020204" pitchFamily="34" charset="0"/>
                <a:cs typeface="Arial" panose="020B0604020202020204" pitchFamily="34" charset="0"/>
              </a:rPr>
              <a:t>: Buddhist Vegetarian Cooking</a:t>
            </a:r>
            <a:br>
              <a:rPr kumimoji="1" lang="en-US" altLang="zh-TW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1" lang="zh-TW" altLang="en-US" sz="2800" dirty="0">
                <a:latin typeface="游ゴシック" panose="020B0400000000000000" pitchFamily="50" charset="-128"/>
                <a:ea typeface="游ゴシック" panose="020B0400000000000000" pitchFamily="50" charset="-128"/>
                <a:cs typeface="Arial" panose="020B0604020202020204" pitchFamily="34" charset="0"/>
              </a:rPr>
              <a:t>精進料理体験</a:t>
            </a:r>
            <a:endParaRPr kumimoji="1" lang="ja-JP" altLang="en-US" sz="2800" dirty="0">
              <a:latin typeface="游ゴシック" panose="020B0400000000000000" pitchFamily="50" charset="-128"/>
              <a:ea typeface="游ゴシック" panose="020B0400000000000000" pitchFamily="50" charset="-128"/>
              <a:cs typeface="Arial" panose="020B0604020202020204" pitchFamily="34" charset="0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8153764C-3B2C-9079-1F48-FBB7A263793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3" r="6667"/>
          <a:stretch/>
        </p:blipFill>
        <p:spPr>
          <a:xfrm>
            <a:off x="1879597" y="1236511"/>
            <a:ext cx="3797305" cy="2454037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D2673995-9970-CEBF-5BFD-D1CBCA05AD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0194" y="1236512"/>
            <a:ext cx="3797305" cy="2454036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C1A53B1D-42B2-8978-82A4-7AEAAB516D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9597" y="3885399"/>
            <a:ext cx="3797305" cy="2531536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0DD1E3A5-B32A-F7B3-C4CF-3E00F995B41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0195" y="3890811"/>
            <a:ext cx="3797305" cy="2530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43320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F9080F6-BC52-20FB-B389-15EC9F1353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0190"/>
            <a:ext cx="10515600" cy="509014"/>
          </a:xfrm>
        </p:spPr>
        <p:txBody>
          <a:bodyPr>
            <a:normAutofit fontScale="90000"/>
          </a:bodyPr>
          <a:lstStyle/>
          <a:p>
            <a:pPr algn="ctr"/>
            <a:r>
              <a:rPr kumimoji="1" lang="en-US" altLang="ja-JP" sz="2800" dirty="0">
                <a:latin typeface="Arial" panose="020B0604020202020204" pitchFamily="34" charset="0"/>
                <a:cs typeface="Arial" panose="020B0604020202020204" pitchFamily="34" charset="0"/>
              </a:rPr>
              <a:t>C004 Tea &amp; Japanese Sweets-Making Experience</a:t>
            </a:r>
            <a:br>
              <a:rPr kumimoji="1" lang="en-US" altLang="ja-JP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1" lang="ja-JP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和菓子体験</a:t>
            </a: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2196DBBE-F656-60ED-16BE-30A032B6AA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0867" y="899148"/>
            <a:ext cx="3537142" cy="2652855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B8BBBE0A-CD30-3D63-EAD8-B223A89ECD1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48"/>
          <a:stretch/>
        </p:blipFill>
        <p:spPr>
          <a:xfrm>
            <a:off x="7024727" y="4004955"/>
            <a:ext cx="3558667" cy="2652855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F3BD33F3-36C3-6243-5A7A-0B1E9C6926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0867" y="4004955"/>
            <a:ext cx="3584012" cy="2652855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7309FB28-CA01-715F-C34F-56570CBCA5F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60" r="7836"/>
          <a:stretch/>
        </p:blipFill>
        <p:spPr>
          <a:xfrm>
            <a:off x="6973019" y="899145"/>
            <a:ext cx="3605537" cy="2652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5905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53</Words>
  <Application>Microsoft Office PowerPoint</Application>
  <PresentationFormat>ワイド画面</PresentationFormat>
  <Paragraphs>5</Paragraphs>
  <Slides>5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3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5</vt:i4>
      </vt:variant>
    </vt:vector>
  </HeadingPairs>
  <TitlesOfParts>
    <vt:vector size="9" baseType="lpstr">
      <vt:lpstr>游ゴシック</vt:lpstr>
      <vt:lpstr>游ゴシック Light</vt:lpstr>
      <vt:lpstr>Arial</vt:lpstr>
      <vt:lpstr>Office テーマ</vt:lpstr>
      <vt:lpstr>Cultural Experience 文化体験  【Japanese Cuisine・料理】</vt:lpstr>
      <vt:lpstr>C001 Sushi-Making Experience 寿司体験</vt:lpstr>
      <vt:lpstr>C002 Tsukiji Market Tour &amp; Sushi-Making Workshop 築地市場と寿司づくり体験 </vt:lpstr>
      <vt:lpstr>C003 Shojin Ryori: Buddhist Vegetarian Cooking 精進料理体験</vt:lpstr>
      <vt:lpstr>C004 Tea &amp; Japanese Sweets-Making Experience 和菓子体験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料理</dc:title>
  <dc:creator>KENICHI</dc:creator>
  <cp:lastModifiedBy>mso.tjt30@ijcee.com</cp:lastModifiedBy>
  <cp:revision>4</cp:revision>
  <dcterms:created xsi:type="dcterms:W3CDTF">2022-09-30T07:22:47Z</dcterms:created>
  <dcterms:modified xsi:type="dcterms:W3CDTF">2022-10-04T01:05:25Z</dcterms:modified>
</cp:coreProperties>
</file>